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2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167275-5C1D-47DF-BAD5-A9923BF7DD57}">
  <a:tblStyle styleId="{9B167275-5C1D-47DF-BAD5-A9923BF7DD5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2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8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9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" name="Google Shape;77;p23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9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5" name="Google Shape;95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9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2" name="Google Shape;102;p29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3" name="Google Shape;103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0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5" name="Google Shape;115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0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2" name="Google Shape;122;p30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3" name="Google Shape;123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30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0" name="Google Shape;130;p30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1" name="Google Shape;131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31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3" name="Google Shape;143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1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0" name="Google Shape;150;p31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1" name="Google Shape;15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31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8" name="Google Shape;158;p31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9" name="Google Shape;15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31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6" name="Google Shape;166;p31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7" name="Google Shape;167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31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4" name="Google Shape;174;p31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5" name="Google Shape;175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1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5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7" name="Google Shape;207;p37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8" name="Google Shape;208;p37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9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9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6" name="Google Shape;26;p8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8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/>
        </p:nvSpPr>
        <p:spPr>
          <a:xfrm>
            <a:off x="702809" y="7944100"/>
            <a:ext cx="7722733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Методы решения задач</a:t>
            </a:r>
            <a:endParaRPr/>
          </a:p>
        </p:txBody>
      </p:sp>
      <p:pic>
        <p:nvPicPr>
          <p:cNvPr id="234" name="Google Shape;234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7536" l="13084" r="15396" t="-22341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/>
          <p:nvPr/>
        </p:nvSpPr>
        <p:spPr>
          <a:xfrm rot="10800000">
            <a:off x="0" y="-5095"/>
            <a:ext cx="19799300" cy="9118155"/>
          </a:xfrm>
          <a:prstGeom prst="round1Rect">
            <a:avLst>
              <a:gd fmla="val 223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0"/>
          <p:cNvSpPr txBox="1"/>
          <p:nvPr/>
        </p:nvSpPr>
        <p:spPr>
          <a:xfrm>
            <a:off x="1494971" y="2047064"/>
            <a:ext cx="912615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Бин-поиск по ответу</a:t>
            </a:r>
            <a:endParaRPr/>
          </a:p>
        </p:txBody>
      </p:sp>
      <p:sp>
        <p:nvSpPr>
          <p:cNvPr id="332" name="Google Shape;332;p50"/>
          <p:cNvSpPr txBox="1"/>
          <p:nvPr/>
        </p:nvSpPr>
        <p:spPr>
          <a:xfrm>
            <a:off x="1494972" y="4326462"/>
            <a:ext cx="8913886" cy="2227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Архитектор строит n домов на улице ограниченной ширины. Каждый дом имеет свою ширину. Архитектор хочет, чтобы расстояние между любыми соседними домами было как можно больше. </a:t>
            </a:r>
            <a:endParaRPr/>
          </a:p>
        </p:txBody>
      </p:sp>
      <p:sp>
        <p:nvSpPr>
          <p:cNvPr id="333" name="Google Shape;333;p50"/>
          <p:cNvSpPr txBox="1"/>
          <p:nvPr/>
        </p:nvSpPr>
        <p:spPr>
          <a:xfrm>
            <a:off x="12959478" y="4326462"/>
            <a:ext cx="4635800" cy="2150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найти это расстояние?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 O(n log w)?</a:t>
            </a:r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7141" y="4356884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7141" y="5886905"/>
            <a:ext cx="579793" cy="59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/>
        </p:nvSpPr>
        <p:spPr>
          <a:xfrm>
            <a:off x="1527629" y="2047064"/>
            <a:ext cx="698795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Два указателя</a:t>
            </a:r>
            <a:endParaRPr/>
          </a:p>
        </p:txBody>
      </p:sp>
      <p:sp>
        <p:nvSpPr>
          <p:cNvPr id="341" name="Google Shape;341;p51"/>
          <p:cNvSpPr/>
          <p:nvPr/>
        </p:nvSpPr>
        <p:spPr>
          <a:xfrm>
            <a:off x="9509856" y="2047064"/>
            <a:ext cx="8941430" cy="2226905"/>
          </a:xfrm>
          <a:prstGeom prst="roundRect">
            <a:avLst>
              <a:gd fmla="val 1636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смерджить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три отсортированных массива?</a:t>
            </a:r>
            <a:endParaRPr/>
          </a:p>
        </p:txBody>
      </p:sp>
      <p:sp>
        <p:nvSpPr>
          <p:cNvPr id="342" name="Google Shape;342;p51"/>
          <p:cNvSpPr/>
          <p:nvPr/>
        </p:nvSpPr>
        <p:spPr>
          <a:xfrm>
            <a:off x="9509856" y="4631532"/>
            <a:ext cx="8941430" cy="2226905"/>
          </a:xfrm>
          <a:prstGeom prst="roundRect">
            <a:avLst>
              <a:gd fmla="val 1405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максимальный отрезок,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где не больше двух нулей?</a:t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9509856" y="7216000"/>
            <a:ext cx="8941430" cy="2226905"/>
          </a:xfrm>
          <a:prstGeom prst="roundRect">
            <a:avLst>
              <a:gd fmla="val 154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больше k нулей?</a:t>
            </a:r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286544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8034379"/>
            <a:ext cx="579793" cy="59014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1527629" y="5060936"/>
            <a:ext cx="7198733" cy="438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Самая частая тема на собеседованиях.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Идея простая — заводим две переменные, которые указывают на массив и двигаем </a:t>
            </a:r>
            <a:b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их по определенному правилу.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Сортировка слиянием один из самых известных примеров.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/>
          <p:nvPr/>
        </p:nvSpPr>
        <p:spPr>
          <a:xfrm>
            <a:off x="751113" y="1161041"/>
            <a:ext cx="7386411" cy="8838045"/>
          </a:xfrm>
          <a:prstGeom prst="roundRect">
            <a:avLst>
              <a:gd fmla="val 3611" name="adj"/>
            </a:avLst>
          </a:prstGeom>
          <a:gradFill>
            <a:gsLst>
              <a:gs pos="0">
                <a:schemeClr val="accent1"/>
              </a:gs>
              <a:gs pos="21000">
                <a:schemeClr val="accent1"/>
              </a:gs>
              <a:gs pos="100000">
                <a:srgbClr val="FFEA7F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1470252" y="1746955"/>
            <a:ext cx="5964691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Декомпозиция задачи </a:t>
            </a:r>
            <a:b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 подзадачи</a:t>
            </a:r>
            <a:endParaRPr/>
          </a:p>
        </p:txBody>
      </p:sp>
      <p:sp>
        <p:nvSpPr>
          <p:cNvPr id="354" name="Google Shape;354;p52"/>
          <p:cNvSpPr/>
          <p:nvPr/>
        </p:nvSpPr>
        <p:spPr>
          <a:xfrm>
            <a:off x="8417832" y="1161041"/>
            <a:ext cx="10630354" cy="8838045"/>
          </a:xfrm>
          <a:prstGeom prst="roundRect">
            <a:avLst>
              <a:gd fmla="val 361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420" y="4865201"/>
            <a:ext cx="7386411" cy="478950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2"/>
          <p:cNvSpPr txBox="1"/>
          <p:nvPr/>
        </p:nvSpPr>
        <p:spPr>
          <a:xfrm>
            <a:off x="9663598" y="1953428"/>
            <a:ext cx="8138822" cy="7253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Разбивайте задачи на подзадачи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Делайте предположения: “если я смогу найти минимум, то …”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Задачи обычно состоят из нескольких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логических шагов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не можете придумать решение, то можете прикинуть какое от вас ждут решение на основе ограничений. 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идей совсем нет, то можете просто вспоминать все алгоритмы, которые знаете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450" y="2598821"/>
            <a:ext cx="5507922" cy="5494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/>
          <p:nvPr/>
        </p:nvSpPr>
        <p:spPr>
          <a:xfrm>
            <a:off x="9193664" y="6713541"/>
            <a:ext cx="8115300" cy="2295021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Префиксные суммы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719138" y="2981149"/>
            <a:ext cx="4554991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массив, хотим найти сумму на отрезке</a:t>
            </a:r>
            <a:endParaRPr/>
          </a:p>
        </p:txBody>
      </p:sp>
      <p:sp>
        <p:nvSpPr>
          <p:cNvPr id="242" name="Google Shape;242;p42"/>
          <p:cNvSpPr txBox="1"/>
          <p:nvPr/>
        </p:nvSpPr>
        <p:spPr>
          <a:xfrm>
            <a:off x="9193664" y="2017424"/>
            <a:ext cx="8740096" cy="384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4300" lvl="0" marL="3843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это сделать за O(n)?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это сделать за O(1)?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подотрезок с наибольшей суммой за O(n^2)? 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 О(n log n)? 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 O(n)?</a:t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070" y="7058938"/>
            <a:ext cx="7269785" cy="160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 rotWithShape="1">
          <a:blip r:embed="rId4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/>
        </p:nvSpPr>
        <p:spPr>
          <a:xfrm>
            <a:off x="686481" y="535277"/>
            <a:ext cx="5453062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Префиксные суммы + </a:t>
            </a:r>
            <a:r>
              <a:rPr b="1" i="0" lang="ru-RU" sz="60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бинпоиск</a:t>
            </a:r>
            <a:endParaRPr b="1" i="0" sz="6000" u="none" cap="none" strike="noStrike">
              <a:solidFill>
                <a:srgbClr val="428B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3"/>
          <p:cNvSpPr txBox="1"/>
          <p:nvPr/>
        </p:nvSpPr>
        <p:spPr>
          <a:xfrm>
            <a:off x="719138" y="3952733"/>
            <a:ext cx="5289775" cy="1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массив и число, хотим найти такой подотрезок, что разность суммы и подотрезка минимальна</a:t>
            </a:r>
            <a:endParaRPr/>
          </a:p>
        </p:txBody>
      </p:sp>
      <p:sp>
        <p:nvSpPr>
          <p:cNvPr id="251" name="Google Shape;251;p43"/>
          <p:cNvSpPr/>
          <p:nvPr/>
        </p:nvSpPr>
        <p:spPr>
          <a:xfrm>
            <a:off x="9193664" y="6713541"/>
            <a:ext cx="8115300" cy="2295021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070" y="7058938"/>
            <a:ext cx="7269785" cy="160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3"/>
          <p:cNvSpPr txBox="1"/>
          <p:nvPr/>
        </p:nvSpPr>
        <p:spPr>
          <a:xfrm>
            <a:off x="9193664" y="2017424"/>
            <a:ext cx="7069593" cy="3559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4300" lvl="0" marL="3843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Наивное решение 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решить, если числа только положительные?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*Как решить, если числа любые?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(Нужна еще какая-то структура)</a:t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4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/>
          <p:nvPr/>
        </p:nvSpPr>
        <p:spPr>
          <a:xfrm>
            <a:off x="719138" y="5624518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4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4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Сканирующая прямая</a:t>
            </a:r>
            <a:endParaRPr/>
          </a:p>
        </p:txBody>
      </p:sp>
      <p:sp>
        <p:nvSpPr>
          <p:cNvPr id="262" name="Google Shape;262;p44"/>
          <p:cNvSpPr txBox="1"/>
          <p:nvPr/>
        </p:nvSpPr>
        <p:spPr>
          <a:xfrm>
            <a:off x="1233035" y="6149133"/>
            <a:ext cx="6547883" cy="1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отрезки на прямой. Хотим найти точку, где пересекаются больше всего отрезков</a:t>
            </a:r>
            <a:endParaRPr/>
          </a:p>
        </p:txBody>
      </p:sp>
      <p:sp>
        <p:nvSpPr>
          <p:cNvPr id="263" name="Google Shape;263;p44"/>
          <p:cNvSpPr txBox="1"/>
          <p:nvPr/>
        </p:nvSpPr>
        <p:spPr>
          <a:xfrm>
            <a:off x="1990125" y="7896612"/>
            <a:ext cx="5744839" cy="1255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это сделать за O(n)?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если координаты отрезов большие?</a:t>
            </a:r>
            <a:endParaRPr/>
          </a:p>
        </p:txBody>
      </p:sp>
      <p:grpSp>
        <p:nvGrpSpPr>
          <p:cNvPr id="264" name="Google Shape;264;p44"/>
          <p:cNvGrpSpPr/>
          <p:nvPr/>
        </p:nvGrpSpPr>
        <p:grpSpPr>
          <a:xfrm>
            <a:off x="8294818" y="5624518"/>
            <a:ext cx="10785345" cy="4107311"/>
            <a:chOff x="1445984" y="5624518"/>
            <a:chExt cx="10785345" cy="4107311"/>
          </a:xfrm>
        </p:grpSpPr>
        <p:sp>
          <p:nvSpPr>
            <p:cNvPr id="265" name="Google Shape;265;p44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315" y="7940663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315" y="8659117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Сканирующая прямая</a:t>
            </a:r>
            <a:endParaRPr/>
          </a:p>
        </p:txBody>
      </p:sp>
      <p:sp>
        <p:nvSpPr>
          <p:cNvPr id="275" name="Google Shape;275;p45"/>
          <p:cNvSpPr txBox="1"/>
          <p:nvPr/>
        </p:nvSpPr>
        <p:spPr>
          <a:xfrm>
            <a:off x="1233036" y="5958920"/>
            <a:ext cx="12755164" cy="1005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 логистической компании есть много заказов. Для каждого заказа известно, когда нужно будет отправить курьера на заказ и когда он вернется</a:t>
            </a:r>
            <a:endParaRPr/>
          </a:p>
        </p:txBody>
      </p:sp>
      <p:sp>
        <p:nvSpPr>
          <p:cNvPr id="276" name="Google Shape;276;p45"/>
          <p:cNvSpPr txBox="1"/>
          <p:nvPr/>
        </p:nvSpPr>
        <p:spPr>
          <a:xfrm>
            <a:off x="1924222" y="7503969"/>
            <a:ext cx="11857092" cy="1762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Сколько курьеров нужно, чтобы обслужить все заказы?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3D3D3D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Если для каждого курьера известна его зарплата - a рублей, а за каждый заказ мы получаем b рублей, то какое количество курьеров следует нанять, чтобы максимизировать прибыль?</a:t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035" y="7545352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035" y="8296467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/>
          <p:nvPr/>
        </p:nvSpPr>
        <p:spPr>
          <a:xfrm>
            <a:off x="719138" y="5624518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6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Сканирующая прямая</a:t>
            </a:r>
            <a:endParaRPr/>
          </a:p>
        </p:txBody>
      </p:sp>
      <p:sp>
        <p:nvSpPr>
          <p:cNvPr id="286" name="Google Shape;286;p46"/>
          <p:cNvSpPr txBox="1"/>
          <p:nvPr/>
        </p:nvSpPr>
        <p:spPr>
          <a:xfrm>
            <a:off x="1233035" y="6149133"/>
            <a:ext cx="5771269" cy="1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компании происходят сбои,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каждого сбоя известно когда он начался и когда он закончился</a:t>
            </a:r>
            <a:endParaRPr/>
          </a:p>
        </p:txBody>
      </p:sp>
      <p:grpSp>
        <p:nvGrpSpPr>
          <p:cNvPr id="287" name="Google Shape;287;p46"/>
          <p:cNvGrpSpPr/>
          <p:nvPr/>
        </p:nvGrpSpPr>
        <p:grpSpPr>
          <a:xfrm>
            <a:off x="8294818" y="5624518"/>
            <a:ext cx="10785345" cy="4107311"/>
            <a:chOff x="1445984" y="5624518"/>
            <a:chExt cx="10785345" cy="4107311"/>
          </a:xfrm>
        </p:grpSpPr>
        <p:sp>
          <p:nvSpPr>
            <p:cNvPr id="288" name="Google Shape;288;p46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46"/>
          <p:cNvSpPr txBox="1"/>
          <p:nvPr/>
        </p:nvSpPr>
        <p:spPr>
          <a:xfrm>
            <a:off x="1990125" y="7988052"/>
            <a:ext cx="5744839" cy="947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найти «связанные» сбои </a:t>
            </a:r>
            <a:b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(сбои которые проходили в одно время)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315" y="8032103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/>
        </p:nvSpPr>
        <p:spPr>
          <a:xfrm rot="10800000">
            <a:off x="8343900" y="-1"/>
            <a:ext cx="11455400" cy="11160125"/>
          </a:xfrm>
          <a:prstGeom prst="round1Rect">
            <a:avLst>
              <a:gd fmla="val 1879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7"/>
          <p:cNvSpPr/>
          <p:nvPr/>
        </p:nvSpPr>
        <p:spPr>
          <a:xfrm>
            <a:off x="9682111" y="4311716"/>
            <a:ext cx="9030432" cy="4107311"/>
          </a:xfrm>
          <a:prstGeom prst="roundRect">
            <a:avLst>
              <a:gd fmla="val 9113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7"/>
          <p:cNvSpPr txBox="1"/>
          <p:nvPr/>
        </p:nvSpPr>
        <p:spPr>
          <a:xfrm>
            <a:off x="702810" y="564761"/>
            <a:ext cx="5795962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Сжатие координат</a:t>
            </a:r>
            <a:endParaRPr/>
          </a:p>
        </p:txBody>
      </p:sp>
      <p:sp>
        <p:nvSpPr>
          <p:cNvPr id="299" name="Google Shape;299;p47"/>
          <p:cNvSpPr txBox="1"/>
          <p:nvPr/>
        </p:nvSpPr>
        <p:spPr>
          <a:xfrm>
            <a:off x="702810" y="3260196"/>
            <a:ext cx="6351133" cy="2319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Отсортируем координаты, а затем удаляем дубликаты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Сжатое значения новой коодинаты —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это позиция в отсортированном массиве</a:t>
            </a:r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1064" y="6753298"/>
            <a:ext cx="7772400" cy="44068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p47"/>
          <p:cNvGraphicFramePr/>
          <p:nvPr/>
        </p:nvGraphicFramePr>
        <p:xfrm>
          <a:off x="9946105" y="51120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{9B167275-5C1D-47DF-BAD5-A9923BF7DD57}</a:tableStyleId>
              </a:tblPr>
              <a:tblGrid>
                <a:gridCol w="8766450"/>
              </a:tblGrid>
              <a:tr h="49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Consolas"/>
                        <a:buNone/>
                      </a:pP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-&gt; [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ru-RU" sz="2800" u="none" cap="none" strike="noStrike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400</a:t>
                      </a:r>
                      <a:r>
                        <a:rPr lang="ru-RU" sz="28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 sz="28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sp>
        <p:nvSpPr>
          <p:cNvPr id="302" name="Google Shape;302;p47"/>
          <p:cNvSpPr txBox="1"/>
          <p:nvPr/>
        </p:nvSpPr>
        <p:spPr>
          <a:xfrm>
            <a:off x="9682111" y="2481833"/>
            <a:ext cx="6891389" cy="1065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итоге получаем числа, которые могут поместиться в памяти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/>
        </p:nvSpPr>
        <p:spPr>
          <a:xfrm>
            <a:off x="1503743" y="2047064"/>
            <a:ext cx="6987950" cy="1982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Сканирующая прямая</a:t>
            </a:r>
            <a:endParaRPr/>
          </a:p>
        </p:txBody>
      </p:sp>
      <p:sp>
        <p:nvSpPr>
          <p:cNvPr id="308" name="Google Shape;308;p48"/>
          <p:cNvSpPr/>
          <p:nvPr/>
        </p:nvSpPr>
        <p:spPr>
          <a:xfrm>
            <a:off x="9509856" y="2047064"/>
            <a:ext cx="8778144" cy="2226905"/>
          </a:xfrm>
          <a:prstGeom prst="roundRect">
            <a:avLst>
              <a:gd fmla="val 1636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это сделать за O(n)?</a:t>
            </a:r>
            <a:endParaRPr/>
          </a:p>
        </p:txBody>
      </p:sp>
      <p:sp>
        <p:nvSpPr>
          <p:cNvPr id="309" name="Google Shape;309;p48"/>
          <p:cNvSpPr/>
          <p:nvPr/>
        </p:nvSpPr>
        <p:spPr>
          <a:xfrm>
            <a:off x="9509856" y="4631532"/>
            <a:ext cx="8778144" cy="2226905"/>
          </a:xfrm>
          <a:prstGeom prst="roundRect">
            <a:avLst>
              <a:gd fmla="val 1405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если координаты отрезов большие?</a:t>
            </a:r>
            <a:endParaRPr/>
          </a:p>
        </p:txBody>
      </p:sp>
      <p:sp>
        <p:nvSpPr>
          <p:cNvPr id="310" name="Google Shape;310;p48"/>
          <p:cNvSpPr/>
          <p:nvPr/>
        </p:nvSpPr>
        <p:spPr>
          <a:xfrm>
            <a:off x="9509856" y="7216000"/>
            <a:ext cx="8778144" cy="2226905"/>
          </a:xfrm>
          <a:prstGeom prst="roundRect">
            <a:avLst>
              <a:gd fmla="val 154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обойтись без</a:t>
            </a:r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286544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8034379"/>
            <a:ext cx="579793" cy="59014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/>
        </p:nvSpPr>
        <p:spPr>
          <a:xfrm>
            <a:off x="1503743" y="4216350"/>
            <a:ext cx="7198733" cy="1150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отрезки на прямой. Хотим найти точку, где пересекаются больше всего отрезков.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0289" y="4927864"/>
            <a:ext cx="8502384" cy="55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/>
          <p:nvPr/>
        </p:nvSpPr>
        <p:spPr>
          <a:xfrm rot="10800000">
            <a:off x="0" y="-5095"/>
            <a:ext cx="19799300" cy="9118155"/>
          </a:xfrm>
          <a:prstGeom prst="round1Rect">
            <a:avLst>
              <a:gd fmla="val 223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1499505" y="2047064"/>
            <a:ext cx="912615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Бин-поиск по ответу</a:t>
            </a:r>
            <a:endParaRPr/>
          </a:p>
        </p:txBody>
      </p:sp>
      <p:sp>
        <p:nvSpPr>
          <p:cNvPr id="322" name="Google Shape;322;p49"/>
          <p:cNvSpPr txBox="1"/>
          <p:nvPr/>
        </p:nvSpPr>
        <p:spPr>
          <a:xfrm>
            <a:off x="1499506" y="5175548"/>
            <a:ext cx="7198733" cy="168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нас просят найти минимальную цену, расстояние, время, то часто эту задачу можно решить бин поиском по ответу. </a:t>
            </a: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9598478" y="5175548"/>
            <a:ext cx="8509908" cy="2227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Важно, чтобы ответ был «непрерывном» — если </a:t>
            </a:r>
            <a:b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для какой-то цены можем купить все товары, то и для цены выше сможем. Если можем доехать до города за какое-то время, то и за большее сможем и тд.</a:t>
            </a:r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505" y="4217381"/>
            <a:ext cx="673204" cy="67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1133" y="4217381"/>
            <a:ext cx="673204" cy="673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